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8" r:id="rId1"/>
  </p:sldMasterIdLst>
  <p:sldIdLst>
    <p:sldId id="267" r:id="rId2"/>
    <p:sldId id="258" r:id="rId3"/>
    <p:sldId id="260" r:id="rId4"/>
    <p:sldId id="259" r:id="rId5"/>
    <p:sldId id="257" r:id="rId6"/>
    <p:sldId id="261" r:id="rId7"/>
    <p:sldId id="262" r:id="rId8"/>
    <p:sldId id="263" r:id="rId9"/>
    <p:sldId id="265" r:id="rId10"/>
    <p:sldId id="266" r:id="rId11"/>
    <p:sldId id="268" r:id="rId12"/>
    <p:sldId id="264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270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3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099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16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689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8202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96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5668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551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9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982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70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83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26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302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638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1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77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1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IRÁNYÍTÁS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u-HU" b="1" dirty="0" smtClean="0"/>
              <a:t>CharacterBody3D</a:t>
            </a:r>
          </a:p>
          <a:p>
            <a:r>
              <a:rPr lang="hu-HU" dirty="0" smtClean="0"/>
              <a:t>Statikus</a:t>
            </a:r>
          </a:p>
          <a:p>
            <a:r>
              <a:rPr lang="hu-HU" dirty="0" smtClean="0"/>
              <a:t>Csak kódból ismeri a fizikát</a:t>
            </a:r>
          </a:p>
          <a:p>
            <a:r>
              <a:rPr lang="hu-HU" dirty="0" smtClean="0"/>
              <a:t>Nem lehet lökdösni</a:t>
            </a:r>
          </a:p>
          <a:p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b="1" dirty="0" smtClean="0"/>
              <a:t>RigidBody3D</a:t>
            </a:r>
          </a:p>
          <a:p>
            <a:r>
              <a:rPr lang="hu-HU" dirty="0" smtClean="0"/>
              <a:t>Elmozdítható más testek által</a:t>
            </a:r>
          </a:p>
          <a:p>
            <a:r>
              <a:rPr lang="hu-HU" dirty="0" smtClean="0"/>
              <a:t>Az alap fizikai motorba van beépítve</a:t>
            </a:r>
          </a:p>
          <a:p>
            <a:r>
              <a:rPr lang="hu-HU" dirty="0" smtClean="0"/>
              <a:t>Lehet lökdösni</a:t>
            </a:r>
            <a:endParaRPr lang="hu-HU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86" y="4852081"/>
            <a:ext cx="5016616" cy="736384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712" y="4852081"/>
            <a:ext cx="5585452" cy="70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99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Animációfa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419904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3758268" y="620785"/>
            <a:ext cx="4437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 smtClean="0">
                <a:solidFill>
                  <a:schemeClr val="bg1"/>
                </a:solidFill>
              </a:rPr>
              <a:t>Animációfa</a:t>
            </a:r>
            <a:endParaRPr lang="hu-HU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27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542" y="923330"/>
            <a:ext cx="3941516" cy="5590637"/>
          </a:xfrm>
          <a:prstGeom prst="rect">
            <a:avLst/>
          </a:prstGeom>
        </p:spPr>
      </p:pic>
      <p:sp>
        <p:nvSpPr>
          <p:cNvPr id="3" name="AutoShape 2" descr="Tear PNG, Tear Transparent Background - FreeIcons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09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Koncepció (megint)</a:t>
            </a:r>
            <a:endParaRPr lang="hu-HU" dirty="0"/>
          </a:p>
        </p:txBody>
      </p:sp>
      <p:sp>
        <p:nvSpPr>
          <p:cNvPr id="5" name="Tartalom helye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33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Bevezetés</a:t>
            </a:r>
            <a:endParaRPr lang="hu-HU" dirty="0"/>
          </a:p>
        </p:txBody>
      </p:sp>
      <p:sp>
        <p:nvSpPr>
          <p:cNvPr id="6" name="Szöveg hely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559" y="998290"/>
            <a:ext cx="3354208" cy="4375054"/>
          </a:xfrm>
          <a:prstGeom prst="rect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7097086" y="4637953"/>
            <a:ext cx="2642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smtClean="0">
                <a:solidFill>
                  <a:schemeClr val="bg1"/>
                </a:solidFill>
              </a:rPr>
              <a:t>Egy éve</a:t>
            </a:r>
            <a:endParaRPr lang="hu-H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33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53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Lefelé nyíl 2"/>
          <p:cNvSpPr/>
          <p:nvPr/>
        </p:nvSpPr>
        <p:spPr>
          <a:xfrm rot="2670942">
            <a:off x="2472156" y="1889430"/>
            <a:ext cx="476250" cy="5193255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Szövegdoboz 4"/>
          <p:cNvSpPr txBox="1"/>
          <p:nvPr/>
        </p:nvSpPr>
        <p:spPr>
          <a:xfrm>
            <a:off x="3057524" y="1930494"/>
            <a:ext cx="3286125" cy="76944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hu-HU" sz="4400" b="1" dirty="0" smtClean="0">
                <a:solidFill>
                  <a:srgbClr val="FFC000"/>
                </a:solidFill>
              </a:rPr>
              <a:t>Magi Zsolt</a:t>
            </a:r>
            <a:endParaRPr lang="hu-HU" sz="4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04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6993"/>
            <a:ext cx="12192000" cy="6991986"/>
          </a:xfrm>
          <a:prstGeom prst="rect">
            <a:avLst/>
          </a:prstGeom>
        </p:spPr>
      </p:pic>
      <p:sp>
        <p:nvSpPr>
          <p:cNvPr id="7" name="AutoShape 4" descr="Főkapszul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8" name="AutoShape 6" descr="Főkapszul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11" name="Szövegdoboz 10"/>
          <p:cNvSpPr txBox="1"/>
          <p:nvPr/>
        </p:nvSpPr>
        <p:spPr>
          <a:xfrm>
            <a:off x="4248150" y="1476004"/>
            <a:ext cx="31623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4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hu-HU" sz="20400" b="1" i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573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Koncepció</a:t>
            </a:r>
            <a:endParaRPr lang="hu-HU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175" y="470454"/>
            <a:ext cx="11809413" cy="5554425"/>
          </a:xfrm>
        </p:spPr>
      </p:pic>
      <p:sp>
        <p:nvSpPr>
          <p:cNvPr id="5" name="Szöveg helye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865" y="470454"/>
            <a:ext cx="11934031" cy="5613040"/>
          </a:xfrm>
          <a:prstGeom prst="rect">
            <a:avLst/>
          </a:prstGeom>
        </p:spPr>
      </p:pic>
      <p:sp>
        <p:nvSpPr>
          <p:cNvPr id="8" name="Szövegdoboz 7"/>
          <p:cNvSpPr txBox="1"/>
          <p:nvPr/>
        </p:nvSpPr>
        <p:spPr>
          <a:xfrm rot="18599561">
            <a:off x="3986021" y="2138081"/>
            <a:ext cx="7748472" cy="18620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sz="11500" b="1" u="sng" dirty="0" smtClean="0">
                <a:solidFill>
                  <a:srgbClr val="FF0000"/>
                </a:solidFill>
              </a:rPr>
              <a:t>MINDENEN</a:t>
            </a:r>
            <a:endParaRPr lang="hu-HU" sz="115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12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SZOFTVEREK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1"/>
                </a:solidFill>
              </a:rPr>
              <a:t>Godot</a:t>
            </a:r>
            <a:r>
              <a:rPr lang="hu-HU" b="1" dirty="0" smtClean="0">
                <a:solidFill>
                  <a:schemeClr val="bg1"/>
                </a:solidFill>
              </a:rPr>
              <a:t> </a:t>
            </a:r>
            <a:r>
              <a:rPr lang="hu-HU" b="1" dirty="0" err="1" smtClean="0">
                <a:solidFill>
                  <a:schemeClr val="bg1"/>
                </a:solidFill>
              </a:rPr>
              <a:t>Engine</a:t>
            </a:r>
            <a:r>
              <a:rPr lang="hu-HU" b="1" dirty="0" smtClean="0">
                <a:solidFill>
                  <a:schemeClr val="bg1"/>
                </a:solidFill>
              </a:rPr>
              <a:t>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1"/>
                </a:solidFill>
              </a:rPr>
              <a:t>Blender</a:t>
            </a:r>
            <a:endParaRPr lang="hu-HU" b="1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1"/>
                </a:solidFill>
              </a:rPr>
              <a:t>Gimp</a:t>
            </a:r>
            <a:endParaRPr lang="hu-HU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1"/>
                </a:solidFill>
              </a:rPr>
              <a:t>Audacity</a:t>
            </a:r>
            <a:endParaRPr lang="hu-HU" b="1" dirty="0" smtClean="0">
              <a:solidFill>
                <a:schemeClr val="bg1"/>
              </a:solidFill>
            </a:endParaRPr>
          </a:p>
        </p:txBody>
      </p:sp>
      <p:grpSp>
        <p:nvGrpSpPr>
          <p:cNvPr id="3" name="Csoportba foglalás 2"/>
          <p:cNvGrpSpPr/>
          <p:nvPr/>
        </p:nvGrpSpPr>
        <p:grpSpPr>
          <a:xfrm>
            <a:off x="4848225" y="1666875"/>
            <a:ext cx="6642099" cy="3736181"/>
            <a:chOff x="4848225" y="1666875"/>
            <a:chExt cx="6642099" cy="3736181"/>
          </a:xfrm>
        </p:grpSpPr>
        <p:pic>
          <p:nvPicPr>
            <p:cNvPr id="1026" name="Picture 2" descr="Godot Review | PCMa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8225" y="1666875"/>
              <a:ext cx="6642099" cy="37361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Szövegdoboz 4"/>
            <p:cNvSpPr txBox="1"/>
            <p:nvPr/>
          </p:nvSpPr>
          <p:spPr>
            <a:xfrm>
              <a:off x="9926186" y="3752850"/>
              <a:ext cx="10001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200" b="1" dirty="0" smtClean="0">
                  <a:solidFill>
                    <a:schemeClr val="bg2">
                      <a:lumMod val="25000"/>
                    </a:schemeClr>
                  </a:solidFill>
                </a:rPr>
                <a:t>4</a:t>
              </a:r>
              <a:endParaRPr lang="hu-HU" sz="3200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757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85530"/>
            <a:ext cx="2686050" cy="4836539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4429125" y="0"/>
            <a:ext cx="3562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400" b="1" dirty="0" smtClean="0"/>
              <a:t>Sanyi</a:t>
            </a:r>
            <a:endParaRPr lang="hu-HU" sz="5400" b="1" dirty="0"/>
          </a:p>
        </p:txBody>
      </p:sp>
      <p:sp>
        <p:nvSpPr>
          <p:cNvPr id="7" name="AutoShape 2" descr="Puke Emoji [Free Download All Emojis] | Emoji Island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2052" name="Picture 4" descr="face vomiting&quot; Emoji - Download for free – Icondu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53375" flipH="1">
            <a:off x="95727" y="1176041"/>
            <a:ext cx="657021" cy="69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Jobbra nyíl 7"/>
          <p:cNvSpPr/>
          <p:nvPr/>
        </p:nvSpPr>
        <p:spPr>
          <a:xfrm>
            <a:off x="2886075" y="3019425"/>
            <a:ext cx="1171575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0" name="Csoportba foglalás 9"/>
          <p:cNvGrpSpPr/>
          <p:nvPr/>
        </p:nvGrpSpPr>
        <p:grpSpPr>
          <a:xfrm>
            <a:off x="4152899" y="1359319"/>
            <a:ext cx="3599709" cy="4165181"/>
            <a:chOff x="4152899" y="1359319"/>
            <a:chExt cx="3599709" cy="4165181"/>
          </a:xfrm>
        </p:grpSpPr>
        <p:pic>
          <p:nvPicPr>
            <p:cNvPr id="9" name="Kép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52899" y="1359319"/>
              <a:ext cx="3599709" cy="4165181"/>
            </a:xfrm>
            <a:prstGeom prst="rect">
              <a:avLst/>
            </a:prstGeom>
          </p:spPr>
        </p:pic>
        <p:pic>
          <p:nvPicPr>
            <p:cNvPr id="2054" name="Picture 6" descr="🥲 Smiling Face With Tear Emoji, Smile Cry Emoji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5300" y="1523736"/>
              <a:ext cx="755650" cy="755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Csoportba foglalás 11"/>
          <p:cNvGrpSpPr/>
          <p:nvPr/>
        </p:nvGrpSpPr>
        <p:grpSpPr>
          <a:xfrm>
            <a:off x="9295656" y="1277278"/>
            <a:ext cx="2752725" cy="4653042"/>
            <a:chOff x="8847981" y="1353178"/>
            <a:chExt cx="2752725" cy="4653042"/>
          </a:xfrm>
        </p:grpSpPr>
        <p:pic>
          <p:nvPicPr>
            <p:cNvPr id="11" name="Kép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47981" y="1353178"/>
              <a:ext cx="2752725" cy="4653042"/>
            </a:xfrm>
            <a:prstGeom prst="rect">
              <a:avLst/>
            </a:prstGeom>
          </p:spPr>
        </p:pic>
        <p:pic>
          <p:nvPicPr>
            <p:cNvPr id="2056" name="Picture 8" descr="Sunglasses Emoji PNG Vector Images with Transparent background -  Transparent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2756" y="1457061"/>
              <a:ext cx="742950" cy="742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Jobbra nyíl 12"/>
          <p:cNvSpPr/>
          <p:nvPr/>
        </p:nvSpPr>
        <p:spPr>
          <a:xfrm>
            <a:off x="7867650" y="3009900"/>
            <a:ext cx="1428006" cy="4095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9431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Animálás</a:t>
            </a:r>
            <a:endParaRPr lang="hu-HU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2117" y="269792"/>
            <a:ext cx="6891363" cy="6177848"/>
          </a:xfrm>
          <a:prstGeom prst="rect">
            <a:avLst/>
          </a:prstGeom>
        </p:spPr>
      </p:pic>
      <p:sp>
        <p:nvSpPr>
          <p:cNvPr id="5" name="Szöveg helye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 smtClean="0"/>
              <a:t>Blender</a:t>
            </a:r>
            <a:endParaRPr lang="hu-H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7</a:t>
            </a:r>
            <a:r>
              <a:rPr lang="hu-HU" dirty="0" smtClean="0"/>
              <a:t>0+ animáció</a:t>
            </a:r>
          </a:p>
        </p:txBody>
      </p:sp>
    </p:spTree>
    <p:extLst>
      <p:ext uri="{BB962C8B-B14F-4D97-AF65-F5344CB8AC3E}">
        <p14:creationId xmlns:p14="http://schemas.microsoft.com/office/powerpoint/2010/main" val="277350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nácsterem">
  <a:themeElements>
    <a:clrScheme name="Tanácstere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Tanácstere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anácstere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206</TotalTime>
  <Words>52</Words>
  <Application>Microsoft Office PowerPoint</Application>
  <PresentationFormat>Szélesvásznú</PresentationFormat>
  <Paragraphs>28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Tanácsterem</vt:lpstr>
      <vt:lpstr>PowerPoint-bemutató</vt:lpstr>
      <vt:lpstr>Bevezetés</vt:lpstr>
      <vt:lpstr>PowerPoint-bemutató</vt:lpstr>
      <vt:lpstr>PowerPoint-bemutató</vt:lpstr>
      <vt:lpstr>PowerPoint-bemutató</vt:lpstr>
      <vt:lpstr>Koncepció</vt:lpstr>
      <vt:lpstr>SZOFTVEREK</vt:lpstr>
      <vt:lpstr>PowerPoint-bemutató</vt:lpstr>
      <vt:lpstr>Animálás</vt:lpstr>
      <vt:lpstr>IRÁNYÍTÁS</vt:lpstr>
      <vt:lpstr>Animációfa</vt:lpstr>
      <vt:lpstr>PowerPoint-bemutató</vt:lpstr>
      <vt:lpstr>Koncepció (megint)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39</cp:revision>
  <dcterms:created xsi:type="dcterms:W3CDTF">2024-03-16T09:41:03Z</dcterms:created>
  <dcterms:modified xsi:type="dcterms:W3CDTF">2024-03-18T21:03:12Z</dcterms:modified>
</cp:coreProperties>
</file>

<file path=docProps/thumbnail.jpeg>
</file>